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97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88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85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23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3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946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14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90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15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11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13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FD581-CC34-4F4E-8169-1E3CABDA4256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C8102-E8E5-4707-A25F-8DB268D843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6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analise explorato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6390" cy="59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303922" y="5934670"/>
            <a:ext cx="57742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Análise Exploratória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483" y="6088222"/>
            <a:ext cx="1015757" cy="6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2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219075"/>
            <a:ext cx="80962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0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69" y="0"/>
            <a:ext cx="9920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49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56" y="-39756"/>
            <a:ext cx="9173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66" y="643468"/>
            <a:ext cx="964686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06" y="474179"/>
            <a:ext cx="10791953" cy="575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4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4300"/>
            <a:ext cx="102108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75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84" y="0"/>
            <a:ext cx="993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5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8100"/>
            <a:ext cx="100203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5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47625"/>
            <a:ext cx="98679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2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9525"/>
            <a:ext cx="1011555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6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2" y="0"/>
            <a:ext cx="9131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13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2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Delermando Branquinho Filho</dc:creator>
  <cp:lastModifiedBy>Delermando Branquinho Filho</cp:lastModifiedBy>
  <cp:revision>4</cp:revision>
  <dcterms:created xsi:type="dcterms:W3CDTF">2017-04-07T21:19:49Z</dcterms:created>
  <dcterms:modified xsi:type="dcterms:W3CDTF">2017-04-07T21:35:44Z</dcterms:modified>
</cp:coreProperties>
</file>